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89" r:id="rId6"/>
    <p:sldId id="295" r:id="rId7"/>
    <p:sldId id="271" r:id="rId8"/>
    <p:sldId id="290" r:id="rId9"/>
    <p:sldId id="272" r:id="rId10"/>
    <p:sldId id="291" r:id="rId11"/>
    <p:sldId id="288" r:id="rId12"/>
    <p:sldId id="273" r:id="rId13"/>
    <p:sldId id="292" r:id="rId14"/>
    <p:sldId id="293" r:id="rId15"/>
    <p:sldId id="296" r:id="rId16"/>
    <p:sldId id="29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69DA-EAB1-45A6-9FCF-1089CD90822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819F5-C058-4D6E-A1C4-0D14338E4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МИНИСТЕРСТВО ОБРАЗОВАНИЯ ИРКУТСКОЙ ОБЛАСТИ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ГАПОУ «Байкальский техникум отраслевых технологий и сервиса»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8062664" cy="20002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учебной дисциплине Литература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«Рассказ Л. С. Петрушевской «Глюк» как отражение современных проблем общества»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FFA31-8F1A-474E-8C12-F0AC06CE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1298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Кульминация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(наиболее напряженный момент в развитии действия)</a:t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699B4C-27B1-4736-AA02-16FF3DD29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ТАНЯ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17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1800" b="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0C44FEC-B059-4D6F-910E-7C591C3AA8D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88640"/>
            <a:ext cx="8784976" cy="633670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Развязка 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(окончание действия, важное событие, которое разрешает конфликт между действующими персонажами)</a:t>
            </a:r>
            <a:b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ТАНЯ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7F860-B731-455E-A190-E333DC5D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8D2575-7D46-4D9A-9E8B-765F579AA5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476672"/>
            <a:ext cx="8208912" cy="5904656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C90CC4B7-8EFF-48EA-A70B-4434723D1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0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F11B8-74C0-41CF-9ECB-D862B4CE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Итоги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F4920-1CB6-4398-9B41-99B61A2C0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algn="just">
              <a:spcAft>
                <a:spcPts val="0"/>
              </a:spcAft>
            </a:pPr>
            <a:r>
              <a:rPr lang="ru-RU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Какие проблемы поднимает автор в этом произведении? </a:t>
            </a:r>
          </a:p>
          <a:p>
            <a:pPr marL="228600" algn="just">
              <a:spcAft>
                <a:spcPts val="0"/>
              </a:spcAft>
            </a:pPr>
            <a:r>
              <a:rPr lang="ru-RU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Актуальны ли эти проблемы в наше время? </a:t>
            </a:r>
          </a:p>
          <a:p>
            <a:pPr marL="228600" algn="just">
              <a:spcAft>
                <a:spcPts val="0"/>
              </a:spcAft>
            </a:pPr>
            <a:r>
              <a:rPr lang="ru-RU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 какими вопросами заставляет задуматься автор </a:t>
            </a:r>
          </a:p>
          <a:p>
            <a:pPr marL="228600" algn="just">
              <a:spcAft>
                <a:spcPts val="0"/>
              </a:spcAft>
            </a:pPr>
            <a:r>
              <a:rPr lang="ru-RU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Какие выводы вы сделали для себя, прочитав рассказ?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556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F2734-DD65-4BAB-8E13-F37EFD625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AEE0F2-E64E-467E-B05F-41D4A514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Я узнал(а) …</a:t>
            </a:r>
          </a:p>
          <a:p>
            <a:r>
              <a:rPr lang="ru-RU" sz="4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Для </a:t>
            </a:r>
            <a:r>
              <a:rPr lang="ru-RU" sz="4400">
                <a:solidFill>
                  <a:schemeClr val="bg1">
                    <a:lumMod val="95000"/>
                    <a:lumOff val="5000"/>
                  </a:schemeClr>
                </a:solidFill>
              </a:rPr>
              <a:t>меня осталось непонятным</a:t>
            </a:r>
            <a:r>
              <a:rPr lang="ru-RU" sz="4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…</a:t>
            </a:r>
          </a:p>
          <a:p>
            <a:r>
              <a:rPr lang="ru-RU" sz="4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Было трудным…</a:t>
            </a:r>
          </a:p>
          <a:p>
            <a:r>
              <a:rPr lang="ru-RU" sz="4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Меня удивило…</a:t>
            </a:r>
          </a:p>
        </p:txBody>
      </p:sp>
    </p:spTree>
    <p:extLst>
      <p:ext uri="{BB962C8B-B14F-4D97-AF65-F5344CB8AC3E}">
        <p14:creationId xmlns:p14="http://schemas.microsoft.com/office/powerpoint/2010/main" val="1568482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A4C94-EE0A-4D22-86FF-B1D1B2C44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A0768-F547-414B-BF01-2255EF8B6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Рассказ написан в 1999 году. Совсем недавно это произведение возмутило общественность. Дома ответьте на вопрос письменно – по какой причине это произошло и считаете ли вы, что рассказ нужно запретить для чтения?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7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Эпиграф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054485"/>
          </a:xfrm>
        </p:spPr>
        <p:txBody>
          <a:bodyPr>
            <a:normAutofit/>
          </a:bodyPr>
          <a:lstStyle/>
          <a:p>
            <a:pPr indent="0" algn="r"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Магнит показывает на север и на юг, </a:t>
            </a:r>
          </a:p>
          <a:p>
            <a:pPr indent="0" algn="r"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человека зависит избрать хороший или дурной путь жизни.</a:t>
            </a:r>
          </a:p>
          <a:p>
            <a:endParaRPr lang="ru-RU" sz="2800" dirty="0">
              <a:solidFill>
                <a:schemeClr val="bg1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                      Козьма Прутков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Синквейн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268931"/>
          </a:xfrm>
        </p:spPr>
        <p:txBody>
          <a:bodyPr>
            <a:normAutofit fontScale="85000" lnSpcReduction="10000"/>
          </a:bodyPr>
          <a:lstStyle/>
          <a:p>
            <a:endParaRPr lang="ru-R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err="1">
                <a:solidFill>
                  <a:schemeClr val="bg1"/>
                </a:solidFill>
              </a:rPr>
              <a:t>Синквейн</a:t>
            </a:r>
            <a:r>
              <a:rPr lang="ru-RU" b="1" dirty="0">
                <a:solidFill>
                  <a:schemeClr val="bg1"/>
                </a:solidFill>
              </a:rPr>
              <a:t> – </a:t>
            </a:r>
            <a:r>
              <a:rPr lang="ru-RU" b="1" dirty="0" err="1">
                <a:solidFill>
                  <a:schemeClr val="bg1"/>
                </a:solidFill>
              </a:rPr>
              <a:t>пятистрочная</a:t>
            </a:r>
            <a:r>
              <a:rPr lang="ru-RU" b="1" dirty="0">
                <a:solidFill>
                  <a:schemeClr val="bg1"/>
                </a:solidFill>
              </a:rPr>
              <a:t> строфа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1 строка - одно ключевое слово или словосочетание, определяющее содержание </a:t>
            </a:r>
            <a:r>
              <a:rPr lang="ru-RU" dirty="0" err="1">
                <a:solidFill>
                  <a:schemeClr val="bg1"/>
                </a:solidFill>
              </a:rPr>
              <a:t>синквейна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2 строка - два прилагательных, характеризующих данное понятие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3 строка – 3 глагола, обозначающие действие в рамках заданной темы 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4 строка -  короткое предложение, раскрывающее суть темы или отношение к ней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5 строка – синоним ключевого слова (существительное)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23452" y="5229200"/>
            <a:ext cx="6560407" cy="1268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           </a:t>
            </a:r>
          </a:p>
          <a:p>
            <a:r>
              <a:rPr lang="ru-RU" sz="1800" dirty="0">
                <a:solidFill>
                  <a:schemeClr val="bg1"/>
                </a:solidFill>
              </a:rPr>
              <a:t>                  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 Л. С. Петрушевская</a:t>
            </a:r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EDE45A89-DA9F-4F38-8BB2-E1DE19FA52B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redit: Sygma via Getty Images/Sophie Bassouls">
            <a:extLst>
              <a:ext uri="{FF2B5EF4-FFF2-40B4-BE49-F238E27FC236}">
                <a16:creationId xmlns:a16="http://schemas.microsoft.com/office/drawing/2014/main" id="{3DF100FF-B809-49C7-B38A-F86B84A2C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2314430"/>
            <a:ext cx="5875040" cy="819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9C85B-EA05-4C25-B75E-A9C99C1C7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59228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1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Экспозиция </a:t>
            </a:r>
            <a: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(изображение положения действующих лиц, обстоятельств и обстановки, в которых они находятся до начала событий)</a:t>
            </a:r>
            <a:br>
              <a:rPr lang="ru-RU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63D114-0ACA-4F3E-BFDF-C4C1BD400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ТАНЯ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ТАНИ</a:t>
            </a:r>
            <a:endParaRPr lang="ru-RU" sz="3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ДРУЗЬЯ ТАНИ</a:t>
            </a:r>
            <a:endParaRPr lang="ru-RU" sz="3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ГЛЮК</a:t>
            </a: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91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55576" y="-171400"/>
            <a:ext cx="6494512" cy="4906888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yTOSH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940" y="116632"/>
            <a:ext cx="11430000" cy="649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44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143512"/>
            <a:ext cx="5486400" cy="2238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785818"/>
          </a:xfrm>
        </p:spPr>
        <p:txBody>
          <a:bodyPr>
            <a:normAutofit/>
          </a:bodyPr>
          <a:lstStyle/>
          <a:p>
            <a:pPr algn="ctr"/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B023816-F750-40AE-BD72-919CBD8AE3D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8640"/>
            <a:ext cx="8964488" cy="61926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FA4C2-E63D-44AC-AF44-4E0AEE2F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Завязка 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(начальная стадия сюжета)</a:t>
            </a:r>
            <a:r>
              <a:rPr lang="ru-RU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развитие действия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004AF1-7AE3-48A4-A363-F77845CE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ТАНЯ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ГЛЮК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ДРУЗЬЯ ТАНИ</a:t>
            </a:r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8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157192"/>
            <a:ext cx="5486400" cy="210146"/>
          </a:xfrm>
        </p:spPr>
        <p:txBody>
          <a:bodyPr>
            <a:normAutofit fontScale="90000"/>
          </a:bodyPr>
          <a:lstStyle/>
          <a:p>
            <a:r>
              <a:rPr lang="ru-RU" sz="1800" b="0" dirty="0">
                <a:solidFill>
                  <a:schemeClr val="bg1"/>
                </a:solidFill>
              </a:rPr>
              <a:t>           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91D0AEA-B93B-4ADC-9C0B-9417601BEC3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88640"/>
            <a:ext cx="8712968" cy="633670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296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Тема Office</vt:lpstr>
      <vt:lpstr>МИНИСТЕРСТВО ОБРАЗОВАНИЯ ИРКУТСКОЙ ОБЛАСТИ ГАПОУ «Байкальский техникум отраслевых технологий и сервиса»</vt:lpstr>
      <vt:lpstr>Эпиграф</vt:lpstr>
      <vt:lpstr>Синквейн</vt:lpstr>
      <vt:lpstr>Презентация PowerPoint</vt:lpstr>
      <vt:lpstr>Экспозиция (изображение положения действующих лиц, обстоятельств и обстановки, в которых они находятся до начала событий)   </vt:lpstr>
      <vt:lpstr>Презентация PowerPoint</vt:lpstr>
      <vt:lpstr>Презентация PowerPoint</vt:lpstr>
      <vt:lpstr>Завязка (начальная стадия сюжета) и развитие действия   </vt:lpstr>
      <vt:lpstr>            </vt:lpstr>
      <vt:lpstr>Кульминация (наиболее напряженный момент в развитии действия) </vt:lpstr>
      <vt:lpstr>Презентация PowerPoint</vt:lpstr>
      <vt:lpstr>Развязка (окончание действия, важное событие, которое разрешает конфликт между действующими персонажами) </vt:lpstr>
      <vt:lpstr>Презентация PowerPoint</vt:lpstr>
      <vt:lpstr>Итоги</vt:lpstr>
      <vt:lpstr>Презентация PowerPoint</vt:lpstr>
      <vt:lpstr>Домашнее задание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ГАПОУ «Байкальский техникум отраслевых технологий и сервиса»</dc:title>
  <dc:creator>Литература</dc:creator>
  <cp:lastModifiedBy>Преподаватель</cp:lastModifiedBy>
  <cp:revision>62</cp:revision>
  <dcterms:created xsi:type="dcterms:W3CDTF">2017-01-11T01:26:14Z</dcterms:created>
  <dcterms:modified xsi:type="dcterms:W3CDTF">2022-05-12T01:43:36Z</dcterms:modified>
</cp:coreProperties>
</file>